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4" r:id="rId4"/>
    <p:sldId id="295" r:id="rId5"/>
    <p:sldId id="258" r:id="rId6"/>
    <p:sldId id="305" r:id="rId7"/>
    <p:sldId id="270" r:id="rId8"/>
    <p:sldId id="261" r:id="rId9"/>
    <p:sldId id="292" r:id="rId10"/>
    <p:sldId id="276" r:id="rId11"/>
    <p:sldId id="275" r:id="rId12"/>
    <p:sldId id="274" r:id="rId13"/>
    <p:sldId id="266" r:id="rId14"/>
    <p:sldId id="298" r:id="rId15"/>
    <p:sldId id="267" r:id="rId16"/>
    <p:sldId id="264" r:id="rId17"/>
    <p:sldId id="263" r:id="rId18"/>
    <p:sldId id="265" r:id="rId19"/>
    <p:sldId id="273" r:id="rId20"/>
    <p:sldId id="284" r:id="rId21"/>
    <p:sldId id="283" r:id="rId22"/>
    <p:sldId id="285" r:id="rId23"/>
    <p:sldId id="279" r:id="rId24"/>
    <p:sldId id="277" r:id="rId25"/>
    <p:sldId id="282" r:id="rId26"/>
    <p:sldId id="314" r:id="rId27"/>
    <p:sldId id="301" r:id="rId28"/>
    <p:sldId id="302" r:id="rId29"/>
    <p:sldId id="299" r:id="rId30"/>
    <p:sldId id="303" r:id="rId31"/>
    <p:sldId id="304" r:id="rId32"/>
    <p:sldId id="260" r:id="rId33"/>
    <p:sldId id="306" r:id="rId34"/>
    <p:sldId id="271" r:id="rId35"/>
    <p:sldId id="308" r:id="rId36"/>
    <p:sldId id="307" r:id="rId37"/>
    <p:sldId id="309" r:id="rId38"/>
    <p:sldId id="310" r:id="rId39"/>
    <p:sldId id="311" r:id="rId40"/>
    <p:sldId id="312" r:id="rId41"/>
    <p:sldId id="31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5294" autoAdjust="0"/>
  </p:normalViewPr>
  <p:slideViewPr>
    <p:cSldViewPr>
      <p:cViewPr varScale="1">
        <p:scale>
          <a:sx n="86" d="100"/>
          <a:sy n="86" d="100"/>
        </p:scale>
        <p:origin x="-3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728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55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4618856" cy="4320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Музыкальные инструменты  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6672"/>
            <a:ext cx="4525342" cy="612068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3024336" cy="194421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Пианино </a:t>
            </a:r>
          </a:p>
          <a:p>
            <a:pPr algn="ctr"/>
            <a:r>
              <a:rPr lang="ru-RU" sz="2400" dirty="0" smtClean="0"/>
              <a:t>Н. </a:t>
            </a:r>
            <a:r>
              <a:rPr lang="ru-RU" sz="2400" dirty="0" err="1" smtClean="0"/>
              <a:t>Рубиншейн</a:t>
            </a:r>
            <a:endParaRPr lang="ru-RU" sz="2400" dirty="0" smtClean="0"/>
          </a:p>
          <a:p>
            <a:pPr algn="ctr"/>
            <a:r>
              <a:rPr lang="ru-RU" sz="2400" dirty="0" smtClean="0"/>
              <a:t>«Фабрика роялей и пианино Аккорд»  </a:t>
            </a:r>
          </a:p>
          <a:p>
            <a:pPr algn="ctr"/>
            <a:r>
              <a:rPr lang="ru-RU" sz="2400" dirty="0" smtClean="0"/>
              <a:t>г. Калуга РФ 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3578"/>
            <a:ext cx="3100639" cy="21244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63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834880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Музыкальные инструменты 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92696"/>
            <a:ext cx="4389834" cy="585311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2060848"/>
            <a:ext cx="3008313" cy="21602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Баян </a:t>
            </a:r>
            <a:r>
              <a:rPr lang="ru-RU" sz="3200" dirty="0"/>
              <a:t>Б</a:t>
            </a:r>
            <a:r>
              <a:rPr lang="ru-RU" sz="3200" dirty="0" smtClean="0"/>
              <a:t>ас оркестровый, Баян ученический «Юпитер-2Д»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5626"/>
            <a:ext cx="2470055" cy="1692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51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976664" cy="7647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Музыкальные инструменты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614" y="816247"/>
            <a:ext cx="4389834" cy="585311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3568" y="1844824"/>
            <a:ext cx="3008313" cy="1489843"/>
          </a:xfrm>
        </p:spPr>
        <p:txBody>
          <a:bodyPr>
            <a:normAutofit/>
          </a:bodyPr>
          <a:lstStyle/>
          <a:p>
            <a:r>
              <a:rPr lang="ru-RU" sz="2800" dirty="0"/>
              <a:t>Домра Малая</a:t>
            </a:r>
            <a:br>
              <a:rPr lang="ru-RU" sz="2800" dirty="0"/>
            </a:br>
            <a:r>
              <a:rPr lang="ru-RU" sz="2800" dirty="0"/>
              <a:t>Домра Бас</a:t>
            </a:r>
            <a:br>
              <a:rPr lang="ru-RU" sz="2800" dirty="0"/>
            </a:br>
            <a:r>
              <a:rPr lang="ru-RU" sz="2800" dirty="0"/>
              <a:t>Домра Альт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7634"/>
            <a:ext cx="2364958" cy="1620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13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Музыкальные инструменты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3888432" cy="55099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032448" cy="533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558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243">
              <a:srgbClr val="FCD8BC"/>
            </a:gs>
            <a:gs pos="0">
              <a:srgbClr val="FBEAC7"/>
            </a:gs>
            <a:gs pos="17999">
              <a:srgbClr val="FEE7F2"/>
            </a:gs>
            <a:gs pos="12000">
              <a:srgbClr val="FAC77D"/>
            </a:gs>
            <a:gs pos="99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389834" cy="5853113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2" y="2348880"/>
            <a:ext cx="3008313" cy="1705868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/>
              <a:t>Ксилофон учебный с регулируемой высотой с резонаторами модель КСР-35, Барабан малый, </a:t>
            </a:r>
            <a:r>
              <a:rPr lang="en-US" sz="3200" dirty="0" err="1" smtClean="0"/>
              <a:t>Lutner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3176"/>
            <a:ext cx="2680250" cy="1836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26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4784"/>
            <a:ext cx="3888432" cy="51571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Звуковое оборудование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5283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Световое оборудование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светошту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642918"/>
            <a:ext cx="4500576" cy="6000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95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Ноутбуки и стулья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5956"/>
            <a:ext cx="7992888" cy="55413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67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Интерактивная доска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Интерактивная панель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7800"/>
            <a:ext cx="4032448" cy="5573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96752"/>
            <a:ext cx="4355976" cy="55735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33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Стационарные зеркала и двухрядные регулируемые станки для хореографического отделения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21768"/>
            <a:ext cx="8496944" cy="501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7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Танцевальный коллектив «</a:t>
            </a:r>
            <a:r>
              <a:rPr lang="ru-RU" sz="3600" dirty="0" err="1" smtClean="0"/>
              <a:t>Нафиса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052736"/>
            <a:ext cx="6048672" cy="453650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9552" y="5805264"/>
            <a:ext cx="7920880" cy="79796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800" b="1" dirty="0" smtClean="0"/>
              <a:t>Танец «Я рисую речку»</a:t>
            </a:r>
          </a:p>
          <a:p>
            <a:pPr algn="ctr"/>
            <a:r>
              <a:rPr lang="ru-RU" sz="2800" b="1" dirty="0" smtClean="0"/>
              <a:t>Преподаватель Насретдинова Р.Ф.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215515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Планшет для мольбертов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064896" cy="55418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67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971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Стеллаж для сушки рисунков</a:t>
            </a:r>
            <a:br>
              <a:rPr lang="ru-RU" sz="3200" dirty="0" smtClean="0"/>
            </a:br>
            <a:r>
              <a:rPr lang="ru-RU" sz="3200" dirty="0" smtClean="0"/>
              <a:t>Настольные мольберты 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464496" cy="5679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736"/>
            <a:ext cx="4248472" cy="56469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544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0"/>
            <a:ext cx="8229600" cy="1143000"/>
          </a:xfrm>
        </p:spPr>
        <p:txBody>
          <a:bodyPr/>
          <a:lstStyle/>
          <a:p>
            <a:r>
              <a:rPr lang="ru-RU" dirty="0" smtClean="0"/>
              <a:t>Стулья и табуретки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8136904" cy="57606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71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Шкаф с открытыми и закрытыми витринами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568952" cy="5472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541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268" y="899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Ручной ткацкий станок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Оптима</a:t>
            </a:r>
            <a:r>
              <a:rPr lang="ru-RU" dirty="0" smtClean="0"/>
              <a:t> - </a:t>
            </a:r>
            <a:r>
              <a:rPr lang="ru-RU" dirty="0" err="1" smtClean="0"/>
              <a:t>Лайтро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2944"/>
            <a:ext cx="4104456" cy="5292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68" y="1232944"/>
            <a:ext cx="4423420" cy="529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7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Доска магнитная, маркерная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841120" cy="5383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369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8229600" cy="4525963"/>
          </a:xfrm>
          <a:gradFill>
            <a:gsLst>
              <a:gs pos="74000">
                <a:schemeClr val="bg1">
                  <a:alpha val="89000"/>
                </a:schemeClr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 Narrow" pitchFamily="34" charset="0"/>
              </a:rPr>
              <a:t>Торжественное мероприятие, посвященное завершению оснащения МБУ ДО </a:t>
            </a:r>
            <a:r>
              <a:rPr lang="ru-RU" b="1" dirty="0" err="1" smtClean="0">
                <a:latin typeface="Arial Narrow" pitchFamily="34" charset="0"/>
              </a:rPr>
              <a:t>Исмаиловской</a:t>
            </a:r>
            <a:r>
              <a:rPr lang="ru-RU" b="1" dirty="0" smtClean="0">
                <a:latin typeface="Arial Narrow" pitchFamily="34" charset="0"/>
              </a:rPr>
              <a:t> детской школы искусств  музыкальными инструментами, оборудованием, учебными материалами в рамках национального проекта «Культура».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339752" cy="1603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79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4834880" cy="50405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Музыкальные инструменты 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692696"/>
            <a:ext cx="4389834" cy="585311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11560" y="2060848"/>
            <a:ext cx="3008313" cy="21602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Баян </a:t>
            </a:r>
            <a:r>
              <a:rPr lang="ru-RU" sz="3200" dirty="0"/>
              <a:t>Б</a:t>
            </a:r>
            <a:r>
              <a:rPr lang="ru-RU" sz="3200" dirty="0" smtClean="0"/>
              <a:t>ас оркестровый, Баян ученический «Юпитер-2Д»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5626"/>
            <a:ext cx="2470055" cy="16923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99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82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108520" y="116632"/>
            <a:ext cx="9252520" cy="18002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Композитор Е. </a:t>
            </a:r>
            <a:r>
              <a:rPr lang="ru-RU" sz="2800" dirty="0" err="1" smtClean="0"/>
              <a:t>Дербенко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«Деревенская Кадриль»</a:t>
            </a:r>
            <a:br>
              <a:rPr lang="ru-RU" sz="2800" dirty="0" smtClean="0"/>
            </a:br>
            <a:r>
              <a:rPr lang="ru-RU" sz="2800" dirty="0" smtClean="0"/>
              <a:t>Дуэт </a:t>
            </a:r>
            <a:r>
              <a:rPr lang="ru-RU" sz="2800" dirty="0"/>
              <a:t>б</a:t>
            </a:r>
            <a:r>
              <a:rPr lang="ru-RU" sz="2800" dirty="0" smtClean="0"/>
              <a:t>аянистов </a:t>
            </a:r>
            <a:br>
              <a:rPr lang="ru-RU" sz="2800" dirty="0" smtClean="0"/>
            </a:br>
            <a:r>
              <a:rPr lang="ru-RU" sz="2800" dirty="0" smtClean="0"/>
              <a:t>Никонова Е.Н. </a:t>
            </a:r>
            <a:r>
              <a:rPr lang="ru-RU" sz="2800" dirty="0" err="1" smtClean="0"/>
              <a:t>Мухамадиев</a:t>
            </a:r>
            <a:r>
              <a:rPr lang="ru-RU" sz="2800" dirty="0" smtClean="0"/>
              <a:t> Амир </a:t>
            </a:r>
            <a:br>
              <a:rPr lang="ru-RU" sz="2800" dirty="0" smtClean="0"/>
            </a:br>
            <a:r>
              <a:rPr lang="ru-RU" sz="2800" dirty="0" smtClean="0"/>
              <a:t>Преподаватель Никонова Е.Н.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67732"/>
            <a:ext cx="4189848" cy="415824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3435846" cy="4248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00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73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22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296" y="260648"/>
            <a:ext cx="7761040" cy="5040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Учебно-методическое пособие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4176464" cy="5328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4464497" cy="5328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482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83952"/>
            <a:ext cx="7632848" cy="57134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Учебно-методическое пособие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994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Учебно-методическое пособие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2" y="1217573"/>
            <a:ext cx="4093398" cy="5457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17573"/>
            <a:ext cx="4104456" cy="5438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495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-57261"/>
            <a:ext cx="8229600" cy="1143000"/>
          </a:xfrm>
        </p:spPr>
        <p:txBody>
          <a:bodyPr/>
          <a:lstStyle/>
          <a:p>
            <a:r>
              <a:rPr lang="ru-RU" dirty="0" smtClean="0"/>
              <a:t>Учебно-методическое пособие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299942" cy="5733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4248472" cy="5733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668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Ноутбуки  </a:t>
            </a:r>
            <a:endParaRPr lang="ru-RU" dirty="0"/>
          </a:p>
        </p:txBody>
      </p:sp>
      <p:pic>
        <p:nvPicPr>
          <p:cNvPr id="4" name="Рисунок 3" descr="ноут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857232"/>
            <a:ext cx="7518764" cy="5797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13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6120680" cy="4320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Танцевальный коллектив «</a:t>
            </a:r>
            <a:r>
              <a:rPr lang="ru-RU" sz="2800" dirty="0" err="1" smtClean="0"/>
              <a:t>Нафиса</a:t>
            </a:r>
            <a:r>
              <a:rPr lang="ru-RU" sz="2800" dirty="0" smtClean="0"/>
              <a:t>»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79" r="4179"/>
          <a:stretch>
            <a:fillRect/>
          </a:stretch>
        </p:blipFill>
        <p:spPr>
          <a:xfrm>
            <a:off x="1547664" y="620688"/>
            <a:ext cx="6048672" cy="453650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547664" y="5085184"/>
            <a:ext cx="5760640" cy="80486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Казачий танец </a:t>
            </a:r>
          </a:p>
          <a:p>
            <a:pPr algn="ctr"/>
            <a:r>
              <a:rPr lang="ru-RU" sz="2800" dirty="0" smtClean="0"/>
              <a:t>Преподаватель Насретдинова Р.Ф.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6298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61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Ансамбль преподавателей «</a:t>
            </a:r>
            <a:r>
              <a:rPr lang="ru-RU" sz="3200" dirty="0" smtClean="0"/>
              <a:t>Гармония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620688"/>
            <a:ext cx="6696744" cy="46085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5229200"/>
            <a:ext cx="6956176" cy="86997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Песня «Небо над водой»  </a:t>
            </a:r>
          </a:p>
          <a:p>
            <a:pPr algn="ctr"/>
            <a:r>
              <a:rPr lang="ru-RU" sz="2800" dirty="0" smtClean="0"/>
              <a:t>Слова и музыка Сергея Иванова 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7537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56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8229600" cy="4525963"/>
          </a:xfrm>
          <a:gradFill>
            <a:gsLst>
              <a:gs pos="74000">
                <a:schemeClr val="bg1">
                  <a:alpha val="89000"/>
                </a:schemeClr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 Narrow" pitchFamily="34" charset="0"/>
              </a:rPr>
              <a:t>Торжественное мероприятие, посвященное завершению оснащения МБУ ДО </a:t>
            </a:r>
            <a:r>
              <a:rPr lang="ru-RU" b="1" dirty="0" err="1" smtClean="0">
                <a:latin typeface="Arial Narrow" pitchFamily="34" charset="0"/>
              </a:rPr>
              <a:t>Исмаиловской</a:t>
            </a:r>
            <a:r>
              <a:rPr lang="ru-RU" b="1" dirty="0" smtClean="0">
                <a:latin typeface="Arial Narrow" pitchFamily="34" charset="0"/>
              </a:rPr>
              <a:t> детской школы искусств  музыкальными инструментами, оборудованием, учебными материалами в рамках национального проекта «Культура».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339752" cy="1603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79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Ансамбль Ложкарей. Группа раннего эстетического развития 4-6 лет.   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57" r="757"/>
          <a:stretch>
            <a:fillRect/>
          </a:stretch>
        </p:blipFill>
        <p:spPr>
          <a:xfrm>
            <a:off x="1763688" y="1124744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Преподаватель</a:t>
            </a:r>
            <a:r>
              <a:rPr lang="ru-RU" sz="2400" dirty="0" smtClean="0"/>
              <a:t> </a:t>
            </a:r>
            <a:r>
              <a:rPr lang="ru-RU" sz="2400" dirty="0" err="1" smtClean="0"/>
              <a:t>Файзиева</a:t>
            </a:r>
            <a:r>
              <a:rPr lang="ru-RU" sz="2400" dirty="0" smtClean="0"/>
              <a:t> Т.Р.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51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1556792"/>
            <a:ext cx="8229600" cy="4525963"/>
          </a:xfrm>
          <a:gradFill>
            <a:gsLst>
              <a:gs pos="74000">
                <a:schemeClr val="bg1">
                  <a:alpha val="89000"/>
                </a:schemeClr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Arial Narrow" pitchFamily="34" charset="0"/>
              </a:rPr>
              <a:t>Торжественное мероприятие, посвященное завершению оснащения МБУ ДО </a:t>
            </a:r>
            <a:r>
              <a:rPr lang="ru-RU" b="1" dirty="0" err="1" smtClean="0">
                <a:latin typeface="Arial Narrow" pitchFamily="34" charset="0"/>
              </a:rPr>
              <a:t>Исмаиловской</a:t>
            </a:r>
            <a:r>
              <a:rPr lang="ru-RU" b="1" dirty="0" smtClean="0">
                <a:latin typeface="Arial Narrow" pitchFamily="34" charset="0"/>
              </a:rPr>
              <a:t> детской школы искусств  музыкальными инструментами, оборудованием, учебными материалами в рамках национального проекта «Культура».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2339752" cy="1603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779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Учебно-методическое пособие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4176464" cy="52565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4320480" cy="525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55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-57261"/>
            <a:ext cx="8229600" cy="1143000"/>
          </a:xfrm>
        </p:spPr>
        <p:txBody>
          <a:bodyPr/>
          <a:lstStyle/>
          <a:p>
            <a:r>
              <a:rPr lang="ru-RU" dirty="0" smtClean="0"/>
              <a:t>Учебно-методическое пособие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4299942" cy="5733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4248472" cy="5733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71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Учебно-методическое пособие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2" y="1217573"/>
            <a:ext cx="4093398" cy="54578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17573"/>
            <a:ext cx="4104456" cy="5438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7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296" y="260648"/>
            <a:ext cx="7761040" cy="5040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Учебно-методическое пособие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4176464" cy="5328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24744"/>
            <a:ext cx="4464497" cy="5328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97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264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953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255</Words>
  <Application>Microsoft Office PowerPoint</Application>
  <PresentationFormat>Экран (4:3)</PresentationFormat>
  <Paragraphs>51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Слайд 1</vt:lpstr>
      <vt:lpstr>Танцевальный коллектив «Нафиса»</vt:lpstr>
      <vt:lpstr>Слайд 3</vt:lpstr>
      <vt:lpstr>Слайд 4</vt:lpstr>
      <vt:lpstr>Учебно-методическое пособие </vt:lpstr>
      <vt:lpstr>Учебно-методическое пособие</vt:lpstr>
      <vt:lpstr>Учебно-методическое пособие</vt:lpstr>
      <vt:lpstr>Учебно-методическое пособие </vt:lpstr>
      <vt:lpstr>Слайд 9</vt:lpstr>
      <vt:lpstr>Музыкальные инструменты  </vt:lpstr>
      <vt:lpstr>Музыкальные инструменты </vt:lpstr>
      <vt:lpstr>Музыкальные инструменты  </vt:lpstr>
      <vt:lpstr>Музыкальные инструменты  </vt:lpstr>
      <vt:lpstr>Слайд 14</vt:lpstr>
      <vt:lpstr>Звуковое оборудование </vt:lpstr>
      <vt:lpstr>Световое оборудование </vt:lpstr>
      <vt:lpstr>Ноутбуки и стулья </vt:lpstr>
      <vt:lpstr>Интерактивная доска  Интерактивная панель  </vt:lpstr>
      <vt:lpstr>Стационарные зеркала и двухрядные регулируемые станки для хореографического отделения  </vt:lpstr>
      <vt:lpstr>Планшет для мольбертов</vt:lpstr>
      <vt:lpstr>Стеллаж для сушки рисунков Настольные мольберты  </vt:lpstr>
      <vt:lpstr>Стулья и табуретки </vt:lpstr>
      <vt:lpstr>Шкаф с открытыми и закрытыми витринами </vt:lpstr>
      <vt:lpstr>Ручной ткацкий станок  «Оптима - Лайтро» </vt:lpstr>
      <vt:lpstr>Доска магнитная, маркерная </vt:lpstr>
      <vt:lpstr>Слайд 26</vt:lpstr>
      <vt:lpstr>Музыкальные инструменты </vt:lpstr>
      <vt:lpstr>Слайд 28</vt:lpstr>
      <vt:lpstr>Композитор Е. Дербенко  «Деревенская Кадриль» Дуэт баянистов  Никонова Е.Н. Мухамадиев Амир  Преподаватель Никонова Е.Н.</vt:lpstr>
      <vt:lpstr>Слайд 30</vt:lpstr>
      <vt:lpstr>Учебно-методическое пособие </vt:lpstr>
      <vt:lpstr>Учебно-методическое пособие</vt:lpstr>
      <vt:lpstr>Учебно-методическое пособие</vt:lpstr>
      <vt:lpstr>Учебно-методическое пособие</vt:lpstr>
      <vt:lpstr>Ноутбуки  </vt:lpstr>
      <vt:lpstr>Танцевальный коллектив «Нафиса» </vt:lpstr>
      <vt:lpstr>Слайд 37</vt:lpstr>
      <vt:lpstr>Ансамбль преподавателей «Гармония»</vt:lpstr>
      <vt:lpstr>Слайд 39</vt:lpstr>
      <vt:lpstr>Ансамбль Ложкарей. Группа раннего эстетического развития 4-6 лет.   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1</dc:creator>
  <cp:lastModifiedBy>ИДШИ</cp:lastModifiedBy>
  <cp:revision>55</cp:revision>
  <dcterms:created xsi:type="dcterms:W3CDTF">2024-09-18T18:28:14Z</dcterms:created>
  <dcterms:modified xsi:type="dcterms:W3CDTF">2024-09-26T11:06:54Z</dcterms:modified>
</cp:coreProperties>
</file>